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Активное участие комнат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 25</c:v>
                </c:pt>
                <c:pt idx="1">
                  <c:v>Из них 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3057-D7C0-4884-9D45-8E1D974EA512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F547-A4A3-4E73-BDC1-1986393FC1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3057-D7C0-4884-9D45-8E1D974EA512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F547-A4A3-4E73-BDC1-1986393FC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3057-D7C0-4884-9D45-8E1D974EA512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F547-A4A3-4E73-BDC1-1986393FC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3057-D7C0-4884-9D45-8E1D974EA512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F547-A4A3-4E73-BDC1-1986393FC1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3057-D7C0-4884-9D45-8E1D974EA512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F547-A4A3-4E73-BDC1-1986393FC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3057-D7C0-4884-9D45-8E1D974EA512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F547-A4A3-4E73-BDC1-1986393FC1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3057-D7C0-4884-9D45-8E1D974EA512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F547-A4A3-4E73-BDC1-1986393FC1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3057-D7C0-4884-9D45-8E1D974EA512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F547-A4A3-4E73-BDC1-1986393FC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3057-D7C0-4884-9D45-8E1D974EA512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F547-A4A3-4E73-BDC1-1986393FC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3057-D7C0-4884-9D45-8E1D974EA512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F547-A4A3-4E73-BDC1-1986393FC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3057-D7C0-4884-9D45-8E1D974EA512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F547-A4A3-4E73-BDC1-1986393FC1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983057-D7C0-4884-9D45-8E1D974EA512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83F547-A4A3-4E73-BDC1-1986393FC1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920880" cy="8821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ГБПОУ «Курганский педагогический колледж»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Студенческий совет общежития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2018 – 1019 учебного года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096000" cy="400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Культурно-массовый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сектор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9595335"/>
              </p:ext>
            </p:extLst>
          </p:nvPr>
        </p:nvGraphicFramePr>
        <p:xfrm>
          <a:off x="1258888" y="2133600"/>
          <a:ext cx="6400800" cy="34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9250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16824" cy="128701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лубное объединение «</a:t>
            </a:r>
            <a:r>
              <a:rPr lang="en-US" sz="4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4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чтение»</a:t>
            </a:r>
            <a:endParaRPr lang="ru-RU" sz="4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771800" y="2708920"/>
            <a:ext cx="4772000" cy="1497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2216"/>
            <a:ext cx="7118022" cy="4573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2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196752"/>
            <a:ext cx="7992888" cy="4752528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клубное объединение;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безопасные условия жизни и быта;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культуры студентов проживающих в общежитии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у студентов умения и навыки самоуправления, подготовить к компетентному и ответственному участию в жизни современного общества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привлекать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 к общественно –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полезной, 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 – массовой и спортивно – </a:t>
            </a:r>
            <a:r>
              <a:rPr 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оздоровительной  </a:t>
            </a:r>
            <a:r>
              <a:rPr lang="ru-RU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учебном году 2018-2019  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студсовета  продолжалась по таким направлениям: 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348880"/>
            <a:ext cx="6400800" cy="347472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Успешное обучение в колледже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форм студенческого самоуправления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общих компетенций студентов» </a:t>
            </a:r>
          </a:p>
        </p:txBody>
      </p:sp>
    </p:spTree>
    <p:extLst>
      <p:ext uri="{BB962C8B-B14F-4D97-AF65-F5344CB8AC3E}">
        <p14:creationId xmlns:p14="http://schemas.microsoft.com/office/powerpoint/2010/main" val="33203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20880" cy="136815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туденческий  совет включает в себя : 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6400800" cy="347472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сектор;</a:t>
            </a:r>
          </a:p>
          <a:p>
            <a:pPr>
              <a:buClr>
                <a:srgbClr val="002060"/>
              </a:buClr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портивно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оздоровительный сектор; </a:t>
            </a:r>
          </a:p>
          <a:p>
            <a:pPr>
              <a:buClr>
                <a:srgbClr val="002060"/>
              </a:buClr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илищно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бытовой сектор;</a:t>
            </a:r>
          </a:p>
          <a:p>
            <a:pPr>
              <a:buClr>
                <a:srgbClr val="002060"/>
              </a:buClr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ультурно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досуговый сектор;</a:t>
            </a:r>
          </a:p>
          <a:p>
            <a:pPr>
              <a:buClr>
                <a:srgbClr val="002060"/>
              </a:buCl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69171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Жилищно 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бытовой сектор 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648922"/>
            <a:ext cx="8035012" cy="1368152"/>
          </a:xfrm>
        </p:spPr>
        <p:txBody>
          <a:bodyPr>
            <a:normAutofit fontScale="40000" lnSpcReduction="20000"/>
          </a:bodyPr>
          <a:lstStyle/>
          <a:p>
            <a:pPr marL="45720" indent="0">
              <a:buClr>
                <a:srgbClr val="002060"/>
              </a:buClr>
              <a:buNone/>
            </a:pPr>
            <a:r>
              <a:rPr lang="ru-RU" sz="5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5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генеральную уборку </a:t>
            </a:r>
            <a:r>
              <a:rPr lang="ru-RU" sz="5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социально значимого проекта «Чистый </a:t>
            </a:r>
            <a:r>
              <a:rPr lang="ru-RU" sz="5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четверг</a:t>
            </a:r>
            <a:r>
              <a:rPr lang="ru-RU" sz="5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49181"/>
            <a:ext cx="6902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ежедневные рейды санитарного состояния комнат;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01008"/>
            <a:ext cx="7272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ежедневные рейды санитарного состояния кухни и комнаты отдыха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" y="-26099"/>
            <a:ext cx="2437722" cy="1614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66" y="4239090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Учебный сектор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55170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1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438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Спортивно-оздоровительный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сектор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077645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340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0542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Информационный сектор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192688" cy="45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956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Культурно-массовый сектор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1371600" y="5823600"/>
            <a:ext cx="1855686" cy="34170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3348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«Соблюдение правил внутреннего распорядка»;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927846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правила этикета в обществе»;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005064"/>
            <a:ext cx="7735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«Посвящение в жильцы общежития»;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06" y="4754824"/>
            <a:ext cx="2689110" cy="1790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8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Культурно-массовый сектор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840760" cy="474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511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442</TotalTime>
  <Words>202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В учебном году 2018-2019  работа студсовета  продолжалась по таким направлениям: </vt:lpstr>
      <vt:lpstr>Студенческий  совет включает в себя : </vt:lpstr>
      <vt:lpstr>Жилищно – бытовой сектор </vt:lpstr>
      <vt:lpstr>Учебный сектор</vt:lpstr>
      <vt:lpstr>Спортивно-оздоровительный сектор </vt:lpstr>
      <vt:lpstr>Информационный сектор </vt:lpstr>
      <vt:lpstr>Культурно-массовый сектор </vt:lpstr>
      <vt:lpstr>Культурно-массовый сектор </vt:lpstr>
      <vt:lpstr>Культурно-массовый сектор </vt:lpstr>
      <vt:lpstr>Клубное объединение «PROчтение»</vt:lpstr>
      <vt:lpstr>Задачи: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SA</cp:lastModifiedBy>
  <cp:revision>10</cp:revision>
  <dcterms:created xsi:type="dcterms:W3CDTF">2019-11-08T06:34:06Z</dcterms:created>
  <dcterms:modified xsi:type="dcterms:W3CDTF">2019-11-09T11:07:12Z</dcterms:modified>
</cp:coreProperties>
</file>